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erriweath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22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erriweather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24af4f03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24af4f03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24af4f03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24af4f03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24af4f03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24af4f03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24af4f03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24af4f03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24af4f03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24af4f03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24af4f03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24af4f03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24af4f03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24af4f03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24af4f03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24af4f03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24af4f03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24af4f03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jpg"/><Relationship Id="rId5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jpg"/><Relationship Id="rId5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Style Transfer (NST)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 Goldthwaite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all</a:t>
            </a:r>
            <a:endParaRPr/>
          </a:p>
        </p:txBody>
      </p:sp>
      <p:sp>
        <p:nvSpPr>
          <p:cNvPr id="143" name="Google Shape;143;p2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 Example from </a:t>
            </a:r>
            <a:r>
              <a:rPr i="1" lang="en"/>
              <a:t>Gatys </a:t>
            </a:r>
            <a:r>
              <a:rPr lang="en"/>
              <a:t>research paper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1825"/>
            <a:ext cx="9144000" cy="33854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215525" y="4255425"/>
            <a:ext cx="244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Content Image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Riverfront in Tübingen, Germany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615950" y="4533650"/>
            <a:ext cx="203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Style Image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The Shipwreck of the Minotaur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by J.M.W Turner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7277200" y="4294200"/>
            <a:ext cx="146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Content + Style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Gatys et. al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examples from </a:t>
            </a:r>
            <a:r>
              <a:rPr i="1" lang="en"/>
              <a:t>Gatys</a:t>
            </a:r>
            <a:endParaRPr i="1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8839201" cy="332633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1443150" y="4181375"/>
            <a:ext cx="244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The Starry Night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by Vincent van Gogh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5473500" y="4218400"/>
            <a:ext cx="244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Der Schrei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by Edvard Munch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results compared to </a:t>
            </a:r>
            <a:r>
              <a:rPr i="1" lang="en"/>
              <a:t>Gatys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25" y="1279975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Gatys</a:t>
            </a:r>
            <a:endParaRPr/>
          </a:p>
        </p:txBody>
      </p:sp>
      <p:sp>
        <p:nvSpPr>
          <p:cNvPr id="89" name="Google Shape;89;p16"/>
          <p:cNvSpPr txBox="1"/>
          <p:nvPr>
            <p:ph idx="2" type="body"/>
          </p:nvPr>
        </p:nvSpPr>
        <p:spPr>
          <a:xfrm>
            <a:off x="4832425" y="1279975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My work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6875"/>
            <a:ext cx="4314050" cy="33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575" y="1652975"/>
            <a:ext cx="4420426" cy="3315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cont.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25" y="1279975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Gatys</a:t>
            </a:r>
            <a:endParaRPr/>
          </a:p>
        </p:txBody>
      </p:sp>
      <p:sp>
        <p:nvSpPr>
          <p:cNvPr id="98" name="Google Shape;98;p17"/>
          <p:cNvSpPr txBox="1"/>
          <p:nvPr>
            <p:ph idx="2" type="body"/>
          </p:nvPr>
        </p:nvSpPr>
        <p:spPr>
          <a:xfrm>
            <a:off x="4832425" y="1279975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My work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35" y="1574925"/>
            <a:ext cx="4632625" cy="350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575" y="1629500"/>
            <a:ext cx="4250424" cy="318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3575" y="1629500"/>
            <a:ext cx="4250424" cy="3187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cont.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25" y="1279975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Gatys</a:t>
            </a:r>
            <a:endParaRPr/>
          </a:p>
        </p:txBody>
      </p:sp>
      <p:sp>
        <p:nvSpPr>
          <p:cNvPr id="108" name="Google Shape;108;p18"/>
          <p:cNvSpPr txBox="1"/>
          <p:nvPr>
            <p:ph idx="2" type="body"/>
          </p:nvPr>
        </p:nvSpPr>
        <p:spPr>
          <a:xfrm>
            <a:off x="4832425" y="1279975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My work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3875"/>
            <a:ext cx="4724275" cy="35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225" y="1640724"/>
            <a:ext cx="4228774" cy="31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cont.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25" y="1279975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Gatys</a:t>
            </a:r>
            <a:endParaRPr/>
          </a:p>
        </p:txBody>
      </p:sp>
      <p:sp>
        <p:nvSpPr>
          <p:cNvPr id="117" name="Google Shape;117;p19"/>
          <p:cNvSpPr txBox="1"/>
          <p:nvPr>
            <p:ph idx="2" type="body"/>
          </p:nvPr>
        </p:nvSpPr>
        <p:spPr>
          <a:xfrm>
            <a:off x="4832425" y="1279975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My work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8200"/>
            <a:ext cx="4729601" cy="355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25" y="1588200"/>
            <a:ext cx="4311575" cy="323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433" y="1588200"/>
            <a:ext cx="4311567" cy="323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2005425" y="4821875"/>
            <a:ext cx="244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Composition VII</a:t>
            </a: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by Wassily Kandinsky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cont.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25" y="1279975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Gatys</a:t>
            </a:r>
            <a:endParaRPr/>
          </a:p>
        </p:txBody>
      </p:sp>
      <p:sp>
        <p:nvSpPr>
          <p:cNvPr id="128" name="Google Shape;128;p20"/>
          <p:cNvSpPr txBox="1"/>
          <p:nvPr>
            <p:ph idx="2" type="body"/>
          </p:nvPr>
        </p:nvSpPr>
        <p:spPr>
          <a:xfrm>
            <a:off x="4832425" y="1279975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My work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186" y="1599975"/>
            <a:ext cx="4651725" cy="35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25" y="1599975"/>
            <a:ext cx="4299699" cy="322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982250" y="4764500"/>
            <a:ext cx="244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Femme neu assise</a:t>
            </a: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by Pablo Picasso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 Very generally</a:t>
            </a:r>
            <a:endParaRPr/>
          </a:p>
        </p:txBody>
      </p:sp>
      <p:sp>
        <p:nvSpPr>
          <p:cNvPr id="137" name="Google Shape;137;p21"/>
          <p:cNvSpPr txBox="1"/>
          <p:nvPr/>
        </p:nvSpPr>
        <p:spPr>
          <a:xfrm>
            <a:off x="395125" y="1370525"/>
            <a:ext cx="8437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Observations about CNNs for object recognition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Must ignore the small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style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differences for good recognition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the activations at each layer must somehow encode the content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Style can be extracted using a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Gram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matrix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(inner product between vectorized feature maps)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 to create an image: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Start with a white noise image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Content loss is the difference between layer activations of the content and generated images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Style loss is the difference between the Gram matrices of the style and generated images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Perform gradient descent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